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99459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10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10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солтүстік-батысқа ауысады, күші түнде 1-6, күндіз 5-10 м/с. Ауа температурасы түнде 15-17, күндіз 32-34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оңтүстік-батыстан </a:t>
            </a:r>
            <a:r>
              <a:rPr lang="kk-KZ" sz="1200" dirty="0">
                <a:solidFill>
                  <a:prstClr val="black"/>
                </a:solidFill>
                <a:latin typeface="Times New Roman" pitchFamily="18" charset="0"/>
                <a:cs typeface="Times New Roman" pitchFamily="18" charset="0"/>
              </a:rPr>
              <a:t>соғады, күші 2-7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0080" y="346787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407" y="2016340"/>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10-11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2183621446"/>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Кашканова Г.М.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25244</TotalTime>
  <Words>680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4804</cp:revision>
  <cp:lastPrinted>2021-07-01T03:56:27Z</cp:lastPrinted>
  <dcterms:created xsi:type="dcterms:W3CDTF">2018-03-27T06:03:00Z</dcterms:created>
  <dcterms:modified xsi:type="dcterms:W3CDTF">2026-06-09T12:23:00Z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